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32399288" cy="43200638"/>
  <p:notesSz cx="4279900" cy="5486400"/>
  <p:defaultTextStyle>
    <a:defPPr>
      <a:defRPr lang="pt-BR"/>
    </a:defPPr>
    <a:lvl1pPr algn="l" defTabSz="3702050" rtl="0" eaLnBrk="0" fontAlgn="base" hangingPunct="0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851025" indent="-1393825" algn="l" defTabSz="3702050" rtl="0" eaLnBrk="0" fontAlgn="base" hangingPunct="0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3702050" indent="-2787650" algn="l" defTabSz="3702050" rtl="0" eaLnBrk="0" fontAlgn="base" hangingPunct="0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5554663" indent="-4183063" algn="l" defTabSz="3702050" rtl="0" eaLnBrk="0" fontAlgn="base" hangingPunct="0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7405688" indent="-5576888" algn="l" defTabSz="3702050" rtl="0" eaLnBrk="0" fontAlgn="base" hangingPunct="0">
      <a:spcBef>
        <a:spcPct val="0"/>
      </a:spcBef>
      <a:spcAft>
        <a:spcPct val="0"/>
      </a:spcAft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7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D62"/>
    <a:srgbClr val="EB7A1B"/>
    <a:srgbClr val="202D62"/>
    <a:srgbClr val="4F61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6A40AD-AA66-CF43-AA6E-A2973C4A29DE}" v="12" dt="2026-07-06T14:49:09.9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59" autoAdjust="0"/>
    <p:restoredTop sz="99831" autoAdjust="0"/>
  </p:normalViewPr>
  <p:slideViewPr>
    <p:cSldViewPr showGuides="1">
      <p:cViewPr>
        <p:scale>
          <a:sx n="32" d="100"/>
          <a:sy n="32" d="100"/>
        </p:scale>
        <p:origin x="704" y="-3304"/>
      </p:cViewPr>
      <p:guideLst>
        <p:guide orient="horz" pos="13607"/>
        <p:guide pos="10205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egford, Janice" userId="6cc4106f-6084-4332-942a-01c86cac97d6" providerId="ADAL" clId="{491341A2-CC7F-549D-8358-B39B8E641E85}"/>
    <pc:docChg chg="custSel modSld">
      <pc:chgData name="Siegford, Janice" userId="6cc4106f-6084-4332-942a-01c86cac97d6" providerId="ADAL" clId="{491341A2-CC7F-549D-8358-B39B8E641E85}" dt="2026-07-06T14:50:03.539" v="209" actId="1036"/>
      <pc:docMkLst>
        <pc:docMk/>
      </pc:docMkLst>
      <pc:sldChg chg="addSp delSp modSp mod">
        <pc:chgData name="Siegford, Janice" userId="6cc4106f-6084-4332-942a-01c86cac97d6" providerId="ADAL" clId="{491341A2-CC7F-549D-8358-B39B8E641E85}" dt="2026-07-06T14:50:03.539" v="209" actId="1036"/>
        <pc:sldMkLst>
          <pc:docMk/>
          <pc:sldMk cId="0" sldId="257"/>
        </pc:sldMkLst>
        <pc:spChg chg="add del mod">
          <ac:chgData name="Siegford, Janice" userId="6cc4106f-6084-4332-942a-01c86cac97d6" providerId="ADAL" clId="{491341A2-CC7F-549D-8358-B39B8E641E85}" dt="2026-07-06T14:49:37.885" v="196" actId="478"/>
          <ac:spMkLst>
            <pc:docMk/>
            <pc:sldMk cId="0" sldId="257"/>
            <ac:spMk id="2" creationId="{883A4FC3-B7ED-20F0-23B6-28C55C91F960}"/>
          </ac:spMkLst>
        </pc:spChg>
        <pc:spChg chg="del">
          <ac:chgData name="Siegford, Janice" userId="6cc4106f-6084-4332-942a-01c86cac97d6" providerId="ADAL" clId="{491341A2-CC7F-549D-8358-B39B8E641E85}" dt="2026-07-06T14:40:54.947" v="5" actId="478"/>
          <ac:spMkLst>
            <pc:docMk/>
            <pc:sldMk cId="0" sldId="257"/>
            <ac:spMk id="3" creationId="{42A808F4-6776-F24B-236F-84BCEDED4FCF}"/>
          </ac:spMkLst>
        </pc:spChg>
        <pc:spChg chg="add mod">
          <ac:chgData name="Siegford, Janice" userId="6cc4106f-6084-4332-942a-01c86cac97d6" providerId="ADAL" clId="{491341A2-CC7F-549D-8358-B39B8E641E85}" dt="2026-07-06T14:41:01.919" v="7" actId="1076"/>
          <ac:spMkLst>
            <pc:docMk/>
            <pc:sldMk cId="0" sldId="257"/>
            <ac:spMk id="4" creationId="{6C7E0886-0F15-5918-EFF7-9D736291496D}"/>
          </ac:spMkLst>
        </pc:spChg>
        <pc:spChg chg="del">
          <ac:chgData name="Siegford, Janice" userId="6cc4106f-6084-4332-942a-01c86cac97d6" providerId="ADAL" clId="{491341A2-CC7F-549D-8358-B39B8E641E85}" dt="2026-07-06T14:40:40.215" v="1" actId="478"/>
          <ac:spMkLst>
            <pc:docMk/>
            <pc:sldMk cId="0" sldId="257"/>
            <ac:spMk id="5" creationId="{FE731B66-38A5-3C2A-9800-D6B46B87D90D}"/>
          </ac:spMkLst>
        </pc:spChg>
        <pc:spChg chg="mod">
          <ac:chgData name="Siegford, Janice" userId="6cc4106f-6084-4332-942a-01c86cac97d6" providerId="ADAL" clId="{491341A2-CC7F-549D-8358-B39B8E641E85}" dt="2026-07-06T14:42:24.329" v="15" actId="207"/>
          <ac:spMkLst>
            <pc:docMk/>
            <pc:sldMk cId="0" sldId="257"/>
            <ac:spMk id="6" creationId="{EAAEBDF6-0747-80A5-B6AD-06F5122A81C0}"/>
          </ac:spMkLst>
        </pc:spChg>
        <pc:spChg chg="add del mod">
          <ac:chgData name="Siegford, Janice" userId="6cc4106f-6084-4332-942a-01c86cac97d6" providerId="ADAL" clId="{491341A2-CC7F-549D-8358-B39B8E641E85}" dt="2026-07-06T14:42:49.680" v="16" actId="478"/>
          <ac:spMkLst>
            <pc:docMk/>
            <pc:sldMk cId="0" sldId="257"/>
            <ac:spMk id="8" creationId="{F27D95E1-8EBC-FA7E-3E29-A881A804A45F}"/>
          </ac:spMkLst>
        </pc:spChg>
        <pc:spChg chg="add mod">
          <ac:chgData name="Siegford, Janice" userId="6cc4106f-6084-4332-942a-01c86cac97d6" providerId="ADAL" clId="{491341A2-CC7F-549D-8358-B39B8E641E85}" dt="2026-07-06T14:48:35.797" v="190" actId="20577"/>
          <ac:spMkLst>
            <pc:docMk/>
            <pc:sldMk cId="0" sldId="257"/>
            <ac:spMk id="10" creationId="{00FCC961-646F-98AB-40FF-E802F05235B3}"/>
          </ac:spMkLst>
        </pc:spChg>
        <pc:spChg chg="add mod">
          <ac:chgData name="Siegford, Janice" userId="6cc4106f-6084-4332-942a-01c86cac97d6" providerId="ADAL" clId="{491341A2-CC7F-549D-8358-B39B8E641E85}" dt="2026-07-06T14:46:22" v="138" actId="164"/>
          <ac:spMkLst>
            <pc:docMk/>
            <pc:sldMk cId="0" sldId="257"/>
            <ac:spMk id="11" creationId="{0860F856-6166-DCF0-05E0-ABAB69B595E3}"/>
          </ac:spMkLst>
        </pc:spChg>
        <pc:spChg chg="mod">
          <ac:chgData name="Siegford, Janice" userId="6cc4106f-6084-4332-942a-01c86cac97d6" providerId="ADAL" clId="{491341A2-CC7F-549D-8358-B39B8E641E85}" dt="2026-07-06T14:42:21.170" v="14" actId="207"/>
          <ac:spMkLst>
            <pc:docMk/>
            <pc:sldMk cId="0" sldId="257"/>
            <ac:spMk id="15" creationId="{4884E2FD-92BF-8437-523B-4ACAFF7E0DF0}"/>
          </ac:spMkLst>
        </pc:spChg>
        <pc:spChg chg="mod">
          <ac:chgData name="Siegford, Janice" userId="6cc4106f-6084-4332-942a-01c86cac97d6" providerId="ADAL" clId="{491341A2-CC7F-549D-8358-B39B8E641E85}" dt="2026-07-06T14:45:56.488" v="133"/>
          <ac:spMkLst>
            <pc:docMk/>
            <pc:sldMk cId="0" sldId="257"/>
            <ac:spMk id="16" creationId="{22FDDCC8-5CDF-7650-0FC7-8573756E2A8E}"/>
          </ac:spMkLst>
        </pc:spChg>
        <pc:spChg chg="mod">
          <ac:chgData name="Siegford, Janice" userId="6cc4106f-6084-4332-942a-01c86cac97d6" providerId="ADAL" clId="{491341A2-CC7F-549D-8358-B39B8E641E85}" dt="2026-07-06T14:46:01.607" v="134" actId="207"/>
          <ac:spMkLst>
            <pc:docMk/>
            <pc:sldMk cId="0" sldId="257"/>
            <ac:spMk id="17" creationId="{7BA254A8-061E-ACFE-DF52-8021594949AB}"/>
          </ac:spMkLst>
        </pc:spChg>
        <pc:spChg chg="add mod">
          <ac:chgData name="Siegford, Janice" userId="6cc4106f-6084-4332-942a-01c86cac97d6" providerId="ADAL" clId="{491341A2-CC7F-549D-8358-B39B8E641E85}" dt="2026-07-06T14:48:23.150" v="182" actId="14100"/>
          <ac:spMkLst>
            <pc:docMk/>
            <pc:sldMk cId="0" sldId="257"/>
            <ac:spMk id="19" creationId="{195AE6C5-D887-34B4-EC88-470FBD1568E2}"/>
          </ac:spMkLst>
        </pc:spChg>
        <pc:spChg chg="add mod">
          <ac:chgData name="Siegford, Janice" userId="6cc4106f-6084-4332-942a-01c86cac97d6" providerId="ADAL" clId="{491341A2-CC7F-549D-8358-B39B8E641E85}" dt="2026-07-06T14:50:03.539" v="209" actId="1036"/>
          <ac:spMkLst>
            <pc:docMk/>
            <pc:sldMk cId="0" sldId="257"/>
            <ac:spMk id="20" creationId="{5FF1BBBB-6A5D-C49C-D1DD-5312425EDFB2}"/>
          </ac:spMkLst>
        </pc:spChg>
        <pc:spChg chg="mod">
          <ac:chgData name="Siegford, Janice" userId="6cc4106f-6084-4332-942a-01c86cac97d6" providerId="ADAL" clId="{491341A2-CC7F-549D-8358-B39B8E641E85}" dt="2026-07-06T14:42:10.747" v="11" actId="207"/>
          <ac:spMkLst>
            <pc:docMk/>
            <pc:sldMk cId="0" sldId="257"/>
            <ac:spMk id="3078" creationId="{8EE543B5-6015-53A7-CFC1-4D01C2B53B19}"/>
          </ac:spMkLst>
        </pc:spChg>
        <pc:spChg chg="mod">
          <ac:chgData name="Siegford, Janice" userId="6cc4106f-6084-4332-942a-01c86cac97d6" providerId="ADAL" clId="{491341A2-CC7F-549D-8358-B39B8E641E85}" dt="2026-07-06T14:42:17.841" v="13" actId="207"/>
          <ac:spMkLst>
            <pc:docMk/>
            <pc:sldMk cId="0" sldId="257"/>
            <ac:spMk id="3079" creationId="{084A56BC-626E-26B3-D782-B69BB2D1D19F}"/>
          </ac:spMkLst>
        </pc:spChg>
        <pc:spChg chg="mod">
          <ac:chgData name="Siegford, Janice" userId="6cc4106f-6084-4332-942a-01c86cac97d6" providerId="ADAL" clId="{491341A2-CC7F-549D-8358-B39B8E641E85}" dt="2026-07-06T14:42:14.191" v="12" actId="207"/>
          <ac:spMkLst>
            <pc:docMk/>
            <pc:sldMk cId="0" sldId="257"/>
            <ac:spMk id="3084" creationId="{DF14B62E-E640-57BA-9EA8-F6309DCD9080}"/>
          </ac:spMkLst>
        </pc:spChg>
        <pc:spChg chg="mod">
          <ac:chgData name="Siegford, Janice" userId="6cc4106f-6084-4332-942a-01c86cac97d6" providerId="ADAL" clId="{491341A2-CC7F-549D-8358-B39B8E641E85}" dt="2026-07-06T14:48:00.916" v="175" actId="207"/>
          <ac:spMkLst>
            <pc:docMk/>
            <pc:sldMk cId="0" sldId="257"/>
            <ac:spMk id="4098" creationId="{0DA92A86-7142-9691-9B6A-481457374D7E}"/>
          </ac:spMkLst>
        </pc:spChg>
        <pc:spChg chg="mod">
          <ac:chgData name="Siegford, Janice" userId="6cc4106f-6084-4332-942a-01c86cac97d6" providerId="ADAL" clId="{491341A2-CC7F-549D-8358-B39B8E641E85}" dt="2026-07-06T14:46:35.669" v="144" actId="1076"/>
          <ac:spMkLst>
            <pc:docMk/>
            <pc:sldMk cId="0" sldId="257"/>
            <ac:spMk id="4099" creationId="{F2C3435C-786E-29E7-6420-212218A24757}"/>
          </ac:spMkLst>
        </pc:spChg>
        <pc:spChg chg="mod">
          <ac:chgData name="Siegford, Janice" userId="6cc4106f-6084-4332-942a-01c86cac97d6" providerId="ADAL" clId="{491341A2-CC7F-549D-8358-B39B8E641E85}" dt="2026-07-06T14:47:05.262" v="167" actId="20577"/>
          <ac:spMkLst>
            <pc:docMk/>
            <pc:sldMk cId="0" sldId="257"/>
            <ac:spMk id="4115" creationId="{561B5F52-BE57-7CE6-1B8E-34BE4F74B575}"/>
          </ac:spMkLst>
        </pc:spChg>
        <pc:grpChg chg="add mod">
          <ac:chgData name="Siegford, Janice" userId="6cc4106f-6084-4332-942a-01c86cac97d6" providerId="ADAL" clId="{491341A2-CC7F-549D-8358-B39B8E641E85}" dt="2026-07-06T14:46:22" v="138" actId="164"/>
          <ac:grpSpMkLst>
            <pc:docMk/>
            <pc:sldMk cId="0" sldId="257"/>
            <ac:grpSpMk id="13" creationId="{3D054D7A-72D4-9FB7-836A-D29949E794A3}"/>
          </ac:grpSpMkLst>
        </pc:grpChg>
        <pc:grpChg chg="add mod">
          <ac:chgData name="Siegford, Janice" userId="6cc4106f-6084-4332-942a-01c86cac97d6" providerId="ADAL" clId="{491341A2-CC7F-549D-8358-B39B8E641E85}" dt="2026-07-06T14:46:45.622" v="160" actId="1036"/>
          <ac:grpSpMkLst>
            <pc:docMk/>
            <pc:sldMk cId="0" sldId="257"/>
            <ac:grpSpMk id="18" creationId="{EFC4A006-6FB5-9E12-6522-B6404DDE0F3B}"/>
          </ac:grpSpMkLst>
        </pc:grpChg>
        <pc:picChg chg="del">
          <ac:chgData name="Siegford, Janice" userId="6cc4106f-6084-4332-942a-01c86cac97d6" providerId="ADAL" clId="{491341A2-CC7F-549D-8358-B39B8E641E85}" dt="2026-07-06T14:44:33.123" v="124" actId="478"/>
          <ac:picMkLst>
            <pc:docMk/>
            <pc:sldMk cId="0" sldId="257"/>
            <ac:picMk id="7" creationId="{E647D357-7ABA-B3F5-3042-7CDB5407A759}"/>
          </ac:picMkLst>
        </pc:picChg>
        <pc:picChg chg="del">
          <ac:chgData name="Siegford, Janice" userId="6cc4106f-6084-4332-942a-01c86cac97d6" providerId="ADAL" clId="{491341A2-CC7F-549D-8358-B39B8E641E85}" dt="2026-07-06T14:44:55.088" v="130" actId="478"/>
          <ac:picMkLst>
            <pc:docMk/>
            <pc:sldMk cId="0" sldId="257"/>
            <ac:picMk id="9" creationId="{A14D2AA2-E475-072B-D246-28E377252F54}"/>
          </ac:picMkLst>
        </pc:picChg>
        <pc:picChg chg="add del mod">
          <ac:chgData name="Siegford, Janice" userId="6cc4106f-6084-4332-942a-01c86cac97d6" providerId="ADAL" clId="{491341A2-CC7F-549D-8358-B39B8E641E85}" dt="2026-07-06T14:45:55.631" v="132" actId="478"/>
          <ac:picMkLst>
            <pc:docMk/>
            <pc:sldMk cId="0" sldId="257"/>
            <ac:picMk id="12" creationId="{26C3FCF6-E5B3-3EB0-C980-2373989DA996}"/>
          </ac:picMkLst>
        </pc:picChg>
        <pc:picChg chg="mod">
          <ac:chgData name="Siegford, Janice" userId="6cc4106f-6084-4332-942a-01c86cac97d6" providerId="ADAL" clId="{491341A2-CC7F-549D-8358-B39B8E641E85}" dt="2026-07-06T14:45:56.488" v="133"/>
          <ac:picMkLst>
            <pc:docMk/>
            <pc:sldMk cId="0" sldId="257"/>
            <ac:picMk id="14" creationId="{0EB56FA1-FD9E-75C0-0657-8CE921FC45EB}"/>
          </ac:picMkLst>
        </pc:picChg>
        <pc:picChg chg="add mod">
          <ac:chgData name="Siegford, Janice" userId="6cc4106f-6084-4332-942a-01c86cac97d6" providerId="ADAL" clId="{491341A2-CC7F-549D-8358-B39B8E641E85}" dt="2026-07-06T14:50:03.539" v="209" actId="1036"/>
          <ac:picMkLst>
            <pc:docMk/>
            <pc:sldMk cId="0" sldId="257"/>
            <ac:picMk id="21" creationId="{7E63EF3A-ADE2-9C1B-D0CC-74C69991F90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6C1E5FED-208D-23C5-6C99-F59C71D2255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1854200" cy="274638"/>
          </a:xfrm>
          <a:prstGeom prst="rect">
            <a:avLst/>
          </a:prstGeom>
        </p:spPr>
        <p:txBody>
          <a:bodyPr vert="horz" lIns="55804" tIns="27902" rIns="55804" bIns="27902" rtlCol="0"/>
          <a:lstStyle>
            <a:lvl1pPr algn="l" defTabSz="2260043" eaLnBrk="1" fontAlgn="auto" hangingPunct="1">
              <a:spcBef>
                <a:spcPts val="0"/>
              </a:spcBef>
              <a:spcAft>
                <a:spcPts val="0"/>
              </a:spcAft>
              <a:defRPr sz="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D4C8FCA-5BC1-713C-ECD0-C3EA66B423C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2424113" y="0"/>
            <a:ext cx="1854200" cy="274638"/>
          </a:xfrm>
          <a:prstGeom prst="rect">
            <a:avLst/>
          </a:prstGeom>
        </p:spPr>
        <p:txBody>
          <a:bodyPr vert="horz" lIns="55804" tIns="27902" rIns="55804" bIns="27902" rtlCol="0"/>
          <a:lstStyle>
            <a:lvl1pPr algn="r" defTabSz="2260043" eaLnBrk="1" fontAlgn="auto" hangingPunct="1">
              <a:spcBef>
                <a:spcPts val="0"/>
              </a:spcBef>
              <a:spcAft>
                <a:spcPts val="0"/>
              </a:spcAft>
              <a:defRPr sz="700">
                <a:latin typeface="+mn-lt"/>
                <a:cs typeface="+mn-cs"/>
              </a:defRPr>
            </a:lvl1pPr>
          </a:lstStyle>
          <a:p>
            <a:pPr>
              <a:defRPr/>
            </a:pPr>
            <a:fld id="{49D3BDA5-19A8-674F-91BC-EB671239A3D0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91B03167-7241-9CBA-BE6E-7B6F047F7C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68425" y="411163"/>
            <a:ext cx="1543050" cy="2057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55804" tIns="27902" rIns="55804" bIns="27902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EA80E0FE-104A-D7C3-7157-ED137C884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8625" y="2606675"/>
            <a:ext cx="3422650" cy="2468563"/>
          </a:xfrm>
          <a:prstGeom prst="rect">
            <a:avLst/>
          </a:prstGeom>
        </p:spPr>
        <p:txBody>
          <a:bodyPr vert="horz" lIns="55804" tIns="27902" rIns="55804" bIns="27902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990C0AA-116F-37B9-1DE7-83994CE0DC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5211763"/>
            <a:ext cx="1854200" cy="273050"/>
          </a:xfrm>
          <a:prstGeom prst="rect">
            <a:avLst/>
          </a:prstGeom>
        </p:spPr>
        <p:txBody>
          <a:bodyPr vert="horz" lIns="55804" tIns="27902" rIns="55804" bIns="27902" rtlCol="0" anchor="b"/>
          <a:lstStyle>
            <a:lvl1pPr algn="l" defTabSz="2260043" eaLnBrk="1" fontAlgn="auto" hangingPunct="1">
              <a:spcBef>
                <a:spcPts val="0"/>
              </a:spcBef>
              <a:spcAft>
                <a:spcPts val="0"/>
              </a:spcAft>
              <a:defRPr sz="7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EAD7790-F791-380C-3B29-A9C778FC72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2424113" y="5211763"/>
            <a:ext cx="1854200" cy="273050"/>
          </a:xfrm>
          <a:prstGeom prst="rect">
            <a:avLst/>
          </a:prstGeom>
        </p:spPr>
        <p:txBody>
          <a:bodyPr vert="horz" wrap="square" lIns="55804" tIns="27902" rIns="55804" bIns="27902" numCol="1" anchor="b" anchorCtr="0" compatLnSpc="1">
            <a:prstTxWarp prst="textNoShape">
              <a:avLst/>
            </a:prstTxWarp>
          </a:bodyPr>
          <a:lstStyle>
            <a:lvl1pPr algn="r" defTabSz="2259013" eaLnBrk="1" hangingPunct="1">
              <a:defRPr sz="7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725C778-61E4-6746-9056-2998CB6A1A8D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>
            <a:extLst>
              <a:ext uri="{FF2B5EF4-FFF2-40B4-BE49-F238E27FC236}">
                <a16:creationId xmlns:a16="http://schemas.microsoft.com/office/drawing/2014/main" id="{926B40B2-FE5D-A953-F86B-A65797A4EC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Espaço Reservado para Anotações 2">
            <a:extLst>
              <a:ext uri="{FF2B5EF4-FFF2-40B4-BE49-F238E27FC236}">
                <a16:creationId xmlns:a16="http://schemas.microsoft.com/office/drawing/2014/main" id="{2B2FAC48-6A12-341D-F0B9-6B726813811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Espaço Reservado para Número de Slide 3">
            <a:extLst>
              <a:ext uri="{FF2B5EF4-FFF2-40B4-BE49-F238E27FC236}">
                <a16:creationId xmlns:a16="http://schemas.microsoft.com/office/drawing/2014/main" id="{2579260B-921F-F07D-7DAA-285683CB44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2259013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259013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259013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259013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259013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259013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259013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259013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259013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8A0415-512A-CD4C-8121-B58136333884}" type="slidenum">
              <a:rPr lang="pt-BR" altLang="en-US" sz="700" smtClean="0">
                <a:latin typeface="Calibri" panose="020F0502020204030204" pitchFamily="34" charset="0"/>
              </a:rPr>
              <a:pPr/>
              <a:t>1</a:t>
            </a:fld>
            <a:endParaRPr lang="pt-BR" altLang="en-US" sz="7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29948" y="13420205"/>
            <a:ext cx="27539395" cy="92601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59896" y="24480365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51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7027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541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40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56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108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59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8110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C019F8-94EF-38C3-0DF4-24869C431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748D4-FB70-0144-8CBE-FB1A90521F50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9C3066-BF49-1FC3-9BF3-CE6409460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088F8F-62EA-87A5-E0B6-29E8468B0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005DAB-530A-6045-A953-C7C67496F6AE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25326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659A82-9823-8801-BF40-D49F36067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AFD3E-D4FB-0E44-8999-9A2C5B91C092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DAD9E-305C-F422-8146-362459444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A644C9-DAB8-1218-0427-38EDAF407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98BFC-1A11-574A-B5C4-3B02C7B78DE2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01382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42549" y="8170128"/>
            <a:ext cx="25829433" cy="17417256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004" y="8170128"/>
            <a:ext cx="76959559" cy="17417256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F6175FE-8D79-80BE-7EBF-697BE557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842DB-1F98-EF4C-98E2-2EFF378B4B4D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FDCB35-4D8D-D16C-97DF-82F4A3E23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D348EF-6C69-B565-5613-2738DAFAC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4D8B3-A444-1441-96C2-58E7FB39C672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205764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CE360A0-CD73-F9E1-A10F-8656E3D2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64355-8D1F-5540-995B-B44F3923DCE3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823F90-D709-7374-D11A-1D2560A0F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D1DCE19-5036-6FDD-E217-D186B6E8C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2C075-B7A6-C942-B0CA-A303282DB012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12812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321" y="27760414"/>
            <a:ext cx="27539395" cy="8580127"/>
          </a:xfrm>
        </p:spPr>
        <p:txBody>
          <a:bodyPr anchor="t"/>
          <a:lstStyle>
            <a:lvl1pPr algn="l">
              <a:defRPr sz="16198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321" y="18310276"/>
            <a:ext cx="27539395" cy="9450137"/>
          </a:xfrm>
        </p:spPr>
        <p:txBody>
          <a:bodyPr anchor="b"/>
          <a:lstStyle>
            <a:lvl1pPr marL="0" indent="0">
              <a:buNone/>
              <a:defRPr sz="8099">
                <a:solidFill>
                  <a:schemeClr val="tx1">
                    <a:tint val="75000"/>
                  </a:schemeClr>
                </a:solidFill>
              </a:defRPr>
            </a:lvl1pPr>
            <a:lvl2pPr marL="1851383" indent="0">
              <a:buNone/>
              <a:defRPr sz="7298">
                <a:solidFill>
                  <a:schemeClr val="tx1">
                    <a:tint val="75000"/>
                  </a:schemeClr>
                </a:solidFill>
              </a:defRPr>
            </a:lvl2pPr>
            <a:lvl3pPr marL="3702765" indent="0">
              <a:buNone/>
              <a:defRPr sz="6499">
                <a:solidFill>
                  <a:schemeClr val="tx1">
                    <a:tint val="75000"/>
                  </a:schemeClr>
                </a:solidFill>
              </a:defRPr>
            </a:lvl3pPr>
            <a:lvl4pPr marL="5554146" indent="0">
              <a:buNone/>
              <a:defRPr sz="5699">
                <a:solidFill>
                  <a:schemeClr val="tx1">
                    <a:tint val="75000"/>
                  </a:schemeClr>
                </a:solidFill>
              </a:defRPr>
            </a:lvl4pPr>
            <a:lvl5pPr marL="7405528" indent="0">
              <a:buNone/>
              <a:defRPr sz="5699">
                <a:solidFill>
                  <a:schemeClr val="tx1">
                    <a:tint val="75000"/>
                  </a:schemeClr>
                </a:solidFill>
              </a:defRPr>
            </a:lvl5pPr>
            <a:lvl6pPr marL="9256911" indent="0">
              <a:buNone/>
              <a:defRPr sz="5699">
                <a:solidFill>
                  <a:schemeClr val="tx1">
                    <a:tint val="75000"/>
                  </a:schemeClr>
                </a:solidFill>
              </a:defRPr>
            </a:lvl6pPr>
            <a:lvl7pPr marL="11108293" indent="0">
              <a:buNone/>
              <a:defRPr sz="5699">
                <a:solidFill>
                  <a:schemeClr val="tx1">
                    <a:tint val="75000"/>
                  </a:schemeClr>
                </a:solidFill>
              </a:defRPr>
            </a:lvl7pPr>
            <a:lvl8pPr marL="12959676" indent="0">
              <a:buNone/>
              <a:defRPr sz="5699">
                <a:solidFill>
                  <a:schemeClr val="tx1">
                    <a:tint val="75000"/>
                  </a:schemeClr>
                </a:solidFill>
              </a:defRPr>
            </a:lvl8pPr>
            <a:lvl9pPr marL="14811059" indent="0">
              <a:buNone/>
              <a:defRPr sz="56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3C2477-6919-FC4F-2D4A-46C0A62E9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EE202-453D-0D46-A3E6-49C1BF1BDDBC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341BB2-A05A-06F6-81C6-FA17DFC25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1A6217B-B1B5-C8E8-C59C-CBBC83E5D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2C7DF-F545-FE4F-8AAC-B88706406C4E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113991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002" y="47630710"/>
            <a:ext cx="51394494" cy="134711987"/>
          </a:xfrm>
        </p:spPr>
        <p:txBody>
          <a:bodyPr/>
          <a:lstStyle>
            <a:lvl1pPr>
              <a:defRPr sz="11298"/>
            </a:lvl1pPr>
            <a:lvl2pPr>
              <a:defRPr sz="9698"/>
            </a:lvl2pPr>
            <a:lvl3pPr>
              <a:defRPr sz="8099"/>
            </a:lvl3pPr>
            <a:lvl4pPr>
              <a:defRPr sz="7298"/>
            </a:lvl4pPr>
            <a:lvl5pPr>
              <a:defRPr sz="7298"/>
            </a:lvl5pPr>
            <a:lvl6pPr>
              <a:defRPr sz="7298"/>
            </a:lvl6pPr>
            <a:lvl7pPr>
              <a:defRPr sz="7298"/>
            </a:lvl7pPr>
            <a:lvl8pPr>
              <a:defRPr sz="7298"/>
            </a:lvl8pPr>
            <a:lvl9pPr>
              <a:defRPr sz="7298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77484" y="47630710"/>
            <a:ext cx="51394497" cy="134711987"/>
          </a:xfrm>
        </p:spPr>
        <p:txBody>
          <a:bodyPr/>
          <a:lstStyle>
            <a:lvl1pPr>
              <a:defRPr sz="11298"/>
            </a:lvl1pPr>
            <a:lvl2pPr>
              <a:defRPr sz="9698"/>
            </a:lvl2pPr>
            <a:lvl3pPr>
              <a:defRPr sz="8099"/>
            </a:lvl3pPr>
            <a:lvl4pPr>
              <a:defRPr sz="7298"/>
            </a:lvl4pPr>
            <a:lvl5pPr>
              <a:defRPr sz="7298"/>
            </a:lvl5pPr>
            <a:lvl6pPr>
              <a:defRPr sz="7298"/>
            </a:lvl6pPr>
            <a:lvl7pPr>
              <a:defRPr sz="7298"/>
            </a:lvl7pPr>
            <a:lvl8pPr>
              <a:defRPr sz="7298"/>
            </a:lvl8pPr>
            <a:lvl9pPr>
              <a:defRPr sz="7298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378C02A5-3ADE-7577-E5A5-42D531A14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A52A4-80D1-DA46-9387-5005F31C10BA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19CBC9AF-9513-4A73-D67C-F4753D090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8930FDD4-863F-3910-0442-1FF33B91D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2ECD1-C15B-BF46-88DB-85F3D5D5BEAE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10044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6" y="1730029"/>
            <a:ext cx="29159359" cy="7200106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19966" y="9670148"/>
            <a:ext cx="14315312" cy="4030056"/>
          </a:xfrm>
        </p:spPr>
        <p:txBody>
          <a:bodyPr anchor="b"/>
          <a:lstStyle>
            <a:lvl1pPr marL="0" indent="0">
              <a:buNone/>
              <a:defRPr sz="9698" b="1"/>
            </a:lvl1pPr>
            <a:lvl2pPr marL="1851383" indent="0">
              <a:buNone/>
              <a:defRPr sz="8099" b="1"/>
            </a:lvl2pPr>
            <a:lvl3pPr marL="3702765" indent="0">
              <a:buNone/>
              <a:defRPr sz="7298" b="1"/>
            </a:lvl3pPr>
            <a:lvl4pPr marL="5554146" indent="0">
              <a:buNone/>
              <a:defRPr sz="6499" b="1"/>
            </a:lvl4pPr>
            <a:lvl5pPr marL="7405528" indent="0">
              <a:buNone/>
              <a:defRPr sz="6499" b="1"/>
            </a:lvl5pPr>
            <a:lvl6pPr marL="9256911" indent="0">
              <a:buNone/>
              <a:defRPr sz="6499" b="1"/>
            </a:lvl6pPr>
            <a:lvl7pPr marL="11108293" indent="0">
              <a:buNone/>
              <a:defRPr sz="6499" b="1"/>
            </a:lvl7pPr>
            <a:lvl8pPr marL="12959676" indent="0">
              <a:buNone/>
              <a:defRPr sz="6499" b="1"/>
            </a:lvl8pPr>
            <a:lvl9pPr marL="14811059" indent="0">
              <a:buNone/>
              <a:defRPr sz="6499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19966" y="13700204"/>
            <a:ext cx="14315312" cy="24890371"/>
          </a:xfrm>
        </p:spPr>
        <p:txBody>
          <a:bodyPr/>
          <a:lstStyle>
            <a:lvl1pPr>
              <a:defRPr sz="9698"/>
            </a:lvl1pPr>
            <a:lvl2pPr>
              <a:defRPr sz="8099"/>
            </a:lvl2pPr>
            <a:lvl3pPr>
              <a:defRPr sz="7298"/>
            </a:lvl3pPr>
            <a:lvl4pPr>
              <a:defRPr sz="6499"/>
            </a:lvl4pPr>
            <a:lvl5pPr>
              <a:defRPr sz="6499"/>
            </a:lvl5pPr>
            <a:lvl6pPr>
              <a:defRPr sz="6499"/>
            </a:lvl6pPr>
            <a:lvl7pPr>
              <a:defRPr sz="6499"/>
            </a:lvl7pPr>
            <a:lvl8pPr>
              <a:defRPr sz="6499"/>
            </a:lvl8pPr>
            <a:lvl9pPr>
              <a:defRPr sz="64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58390" y="9670148"/>
            <a:ext cx="14320935" cy="4030056"/>
          </a:xfrm>
        </p:spPr>
        <p:txBody>
          <a:bodyPr anchor="b"/>
          <a:lstStyle>
            <a:lvl1pPr marL="0" indent="0">
              <a:buNone/>
              <a:defRPr sz="9698" b="1"/>
            </a:lvl1pPr>
            <a:lvl2pPr marL="1851383" indent="0">
              <a:buNone/>
              <a:defRPr sz="8099" b="1"/>
            </a:lvl2pPr>
            <a:lvl3pPr marL="3702765" indent="0">
              <a:buNone/>
              <a:defRPr sz="7298" b="1"/>
            </a:lvl3pPr>
            <a:lvl4pPr marL="5554146" indent="0">
              <a:buNone/>
              <a:defRPr sz="6499" b="1"/>
            </a:lvl4pPr>
            <a:lvl5pPr marL="7405528" indent="0">
              <a:buNone/>
              <a:defRPr sz="6499" b="1"/>
            </a:lvl5pPr>
            <a:lvl6pPr marL="9256911" indent="0">
              <a:buNone/>
              <a:defRPr sz="6499" b="1"/>
            </a:lvl6pPr>
            <a:lvl7pPr marL="11108293" indent="0">
              <a:buNone/>
              <a:defRPr sz="6499" b="1"/>
            </a:lvl7pPr>
            <a:lvl8pPr marL="12959676" indent="0">
              <a:buNone/>
              <a:defRPr sz="6499" b="1"/>
            </a:lvl8pPr>
            <a:lvl9pPr marL="14811059" indent="0">
              <a:buNone/>
              <a:defRPr sz="6499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58390" y="13700204"/>
            <a:ext cx="14320935" cy="24890371"/>
          </a:xfrm>
        </p:spPr>
        <p:txBody>
          <a:bodyPr/>
          <a:lstStyle>
            <a:lvl1pPr>
              <a:defRPr sz="9698"/>
            </a:lvl1pPr>
            <a:lvl2pPr>
              <a:defRPr sz="8099"/>
            </a:lvl2pPr>
            <a:lvl3pPr>
              <a:defRPr sz="7298"/>
            </a:lvl3pPr>
            <a:lvl4pPr>
              <a:defRPr sz="6499"/>
            </a:lvl4pPr>
            <a:lvl5pPr>
              <a:defRPr sz="6499"/>
            </a:lvl5pPr>
            <a:lvl6pPr>
              <a:defRPr sz="6499"/>
            </a:lvl6pPr>
            <a:lvl7pPr>
              <a:defRPr sz="6499"/>
            </a:lvl7pPr>
            <a:lvl8pPr>
              <a:defRPr sz="6499"/>
            </a:lvl8pPr>
            <a:lvl9pPr>
              <a:defRPr sz="64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CEE0CBE6-D610-68B0-2D73-6559B2C75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39034-A647-0A4D-BF38-2E65FCD59B01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38046E72-B2D5-8184-CAD4-495F83CCD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FE23D791-F4C0-F692-52DE-A95976F90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C4B70-BDD2-3F4C-94B8-4FEA1C524875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14387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A074E616-D436-020F-E5BB-68E54827B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CB7BC-5547-3A48-AD02-7C0684F023E9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98073ECD-B3CB-0E6D-7190-2F9D61461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809B94FB-14F8-9F21-32D5-333978DBE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DA4A9-DC69-3849-8BEF-F12D5DA5F1EF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3867074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B15FE98-C7AE-E1D4-7E77-CDAE91F30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0441E-50A5-184A-B9B1-BDAA0C97F512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FC5BA46-24DF-6ADB-A140-F35B6FD24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770014C-6BC2-7A56-4FD3-BCB396F91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36575-5E81-5949-94E9-CE9A19D238A0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1937898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19968" y="1720025"/>
            <a:ext cx="10659142" cy="7320108"/>
          </a:xfrm>
        </p:spPr>
        <p:txBody>
          <a:bodyPr anchor="b"/>
          <a:lstStyle>
            <a:lvl1pPr algn="l">
              <a:defRPr sz="809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7221" y="1720032"/>
            <a:ext cx="18112102" cy="36870548"/>
          </a:xfrm>
        </p:spPr>
        <p:txBody>
          <a:bodyPr/>
          <a:lstStyle>
            <a:lvl1pPr>
              <a:defRPr sz="12999"/>
            </a:lvl1pPr>
            <a:lvl2pPr>
              <a:defRPr sz="11298"/>
            </a:lvl2pPr>
            <a:lvl3pPr>
              <a:defRPr sz="9698"/>
            </a:lvl3pPr>
            <a:lvl4pPr>
              <a:defRPr sz="8099"/>
            </a:lvl4pPr>
            <a:lvl5pPr>
              <a:defRPr sz="8099"/>
            </a:lvl5pPr>
            <a:lvl6pPr>
              <a:defRPr sz="8099"/>
            </a:lvl6pPr>
            <a:lvl7pPr>
              <a:defRPr sz="8099"/>
            </a:lvl7pPr>
            <a:lvl8pPr>
              <a:defRPr sz="8099"/>
            </a:lvl8pPr>
            <a:lvl9pPr>
              <a:defRPr sz="8099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19968" y="9040140"/>
            <a:ext cx="10659142" cy="29550440"/>
          </a:xfrm>
        </p:spPr>
        <p:txBody>
          <a:bodyPr/>
          <a:lstStyle>
            <a:lvl1pPr marL="0" indent="0">
              <a:buNone/>
              <a:defRPr sz="5699"/>
            </a:lvl1pPr>
            <a:lvl2pPr marL="1851383" indent="0">
              <a:buNone/>
              <a:defRPr sz="4900"/>
            </a:lvl2pPr>
            <a:lvl3pPr marL="3702765" indent="0">
              <a:buNone/>
              <a:defRPr sz="4099"/>
            </a:lvl3pPr>
            <a:lvl4pPr marL="5554146" indent="0">
              <a:buNone/>
              <a:defRPr sz="3600"/>
            </a:lvl4pPr>
            <a:lvl5pPr marL="7405528" indent="0">
              <a:buNone/>
              <a:defRPr sz="3600"/>
            </a:lvl5pPr>
            <a:lvl6pPr marL="9256911" indent="0">
              <a:buNone/>
              <a:defRPr sz="3600"/>
            </a:lvl6pPr>
            <a:lvl7pPr marL="11108293" indent="0">
              <a:buNone/>
              <a:defRPr sz="3600"/>
            </a:lvl7pPr>
            <a:lvl8pPr marL="12959676" indent="0">
              <a:buNone/>
              <a:defRPr sz="3600"/>
            </a:lvl8pPr>
            <a:lvl9pPr marL="14811059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A784C21F-2EB7-3647-837D-8D5D3EC9F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E0DF4-B3E1-D94F-ACF8-9CFEDA2F3E1F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EC28772-373C-B6EE-E814-5D12B57C0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3B6449BC-F860-931B-D51A-008725BCB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A93B-095A-4847-A5B3-CF5C503DB808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429065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0490" y="30240447"/>
            <a:ext cx="19439573" cy="3570056"/>
          </a:xfrm>
        </p:spPr>
        <p:txBody>
          <a:bodyPr anchor="b"/>
          <a:lstStyle>
            <a:lvl1pPr algn="l">
              <a:defRPr sz="8099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0490" y="3860057"/>
            <a:ext cx="19439573" cy="25920383"/>
          </a:xfrm>
        </p:spPr>
        <p:txBody>
          <a:bodyPr rtlCol="0">
            <a:normAutofit/>
          </a:bodyPr>
          <a:lstStyle>
            <a:lvl1pPr marL="0" indent="0">
              <a:buNone/>
              <a:defRPr sz="12999"/>
            </a:lvl1pPr>
            <a:lvl2pPr marL="1851383" indent="0">
              <a:buNone/>
              <a:defRPr sz="11298"/>
            </a:lvl2pPr>
            <a:lvl3pPr marL="3702765" indent="0">
              <a:buNone/>
              <a:defRPr sz="9698"/>
            </a:lvl3pPr>
            <a:lvl4pPr marL="5554146" indent="0">
              <a:buNone/>
              <a:defRPr sz="8099"/>
            </a:lvl4pPr>
            <a:lvl5pPr marL="7405528" indent="0">
              <a:buNone/>
              <a:defRPr sz="8099"/>
            </a:lvl5pPr>
            <a:lvl6pPr marL="9256911" indent="0">
              <a:buNone/>
              <a:defRPr sz="8099"/>
            </a:lvl6pPr>
            <a:lvl7pPr marL="11108293" indent="0">
              <a:buNone/>
              <a:defRPr sz="8099"/>
            </a:lvl7pPr>
            <a:lvl8pPr marL="12959676" indent="0">
              <a:buNone/>
              <a:defRPr sz="8099"/>
            </a:lvl8pPr>
            <a:lvl9pPr marL="14811059" indent="0">
              <a:buNone/>
              <a:defRPr sz="8099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0490" y="33810504"/>
            <a:ext cx="19439573" cy="5070073"/>
          </a:xfrm>
        </p:spPr>
        <p:txBody>
          <a:bodyPr/>
          <a:lstStyle>
            <a:lvl1pPr marL="0" indent="0">
              <a:buNone/>
              <a:defRPr sz="5699"/>
            </a:lvl1pPr>
            <a:lvl2pPr marL="1851383" indent="0">
              <a:buNone/>
              <a:defRPr sz="4900"/>
            </a:lvl2pPr>
            <a:lvl3pPr marL="3702765" indent="0">
              <a:buNone/>
              <a:defRPr sz="4099"/>
            </a:lvl3pPr>
            <a:lvl4pPr marL="5554146" indent="0">
              <a:buNone/>
              <a:defRPr sz="3600"/>
            </a:lvl4pPr>
            <a:lvl5pPr marL="7405528" indent="0">
              <a:buNone/>
              <a:defRPr sz="3600"/>
            </a:lvl5pPr>
            <a:lvl6pPr marL="9256911" indent="0">
              <a:buNone/>
              <a:defRPr sz="3600"/>
            </a:lvl6pPr>
            <a:lvl7pPr marL="11108293" indent="0">
              <a:buNone/>
              <a:defRPr sz="3600"/>
            </a:lvl7pPr>
            <a:lvl8pPr marL="12959676" indent="0">
              <a:buNone/>
              <a:defRPr sz="3600"/>
            </a:lvl8pPr>
            <a:lvl9pPr marL="14811059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65C9A0D6-DBD5-EDEF-A8A3-491EE1A66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DC9BD-AEF2-D347-B7A9-C8C703D03265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48342E4E-1F46-2A15-A094-7BBF9AA2E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10BF3A69-7230-3117-81F3-ECDD7AFB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6353E-841F-5C47-AB12-A1E04EFCC185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  <p:extLst>
      <p:ext uri="{BB962C8B-B14F-4D97-AF65-F5344CB8AC3E}">
        <p14:creationId xmlns:p14="http://schemas.microsoft.com/office/powerpoint/2010/main" val="73973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804DF9F9-540D-4D08-CEC8-B0DAFC009B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20838" y="1728788"/>
            <a:ext cx="29157612" cy="7200900"/>
          </a:xfrm>
          <a:prstGeom prst="rect">
            <a:avLst/>
          </a:prstGeom>
          <a:noFill/>
          <a:ln>
            <a:noFill/>
          </a:ln>
        </p:spPr>
        <p:txBody>
          <a:bodyPr vert="horz" wrap="square" lIns="370332" tIns="185166" rIns="370332" bIns="18516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 estilo do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19D1EDFA-3968-D09A-E859-3939410B836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838" y="10080625"/>
            <a:ext cx="29157612" cy="28509913"/>
          </a:xfrm>
          <a:prstGeom prst="rect">
            <a:avLst/>
          </a:prstGeom>
          <a:noFill/>
          <a:ln>
            <a:noFill/>
          </a:ln>
        </p:spPr>
        <p:txBody>
          <a:bodyPr vert="horz" wrap="square" lIns="370332" tIns="185166" rIns="370332" bIns="1851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Clique para editar os estilos do texto mestre</a:t>
            </a:r>
          </a:p>
          <a:p>
            <a:pPr lvl="1"/>
            <a:r>
              <a:rPr lang="pt-BR" altLang="en-US"/>
              <a:t>Segundo nível</a:t>
            </a:r>
          </a:p>
          <a:p>
            <a:pPr lvl="2"/>
            <a:r>
              <a:rPr lang="pt-BR" altLang="en-US"/>
              <a:t>Terceiro nível</a:t>
            </a:r>
          </a:p>
          <a:p>
            <a:pPr lvl="3"/>
            <a:r>
              <a:rPr lang="pt-BR" altLang="en-US"/>
              <a:t>Quarto nível</a:t>
            </a:r>
          </a:p>
          <a:p>
            <a:pPr lvl="4"/>
            <a:r>
              <a:rPr lang="pt-BR" altLang="en-US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D09C61C-32D6-DC18-2C5A-F9E8B62454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40041513"/>
            <a:ext cx="7558087" cy="2300287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l" defTabSz="3702765" eaLnBrk="1" fontAlgn="auto" hangingPunct="1">
              <a:spcBef>
                <a:spcPts val="0"/>
              </a:spcBef>
              <a:spcAft>
                <a:spcPts val="0"/>
              </a:spcAft>
              <a:defRPr sz="4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E1102BA-B4C6-DD45-99EF-F73B3DADE23D}" type="datetimeFigureOut">
              <a:rPr lang="pt-BR"/>
              <a:pPr>
                <a:defRPr/>
              </a:pPr>
              <a:t>06/07/2026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88938B-16C0-97EA-B1FC-A0DA9B043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69638" y="40041513"/>
            <a:ext cx="10260012" cy="2300287"/>
          </a:xfrm>
          <a:prstGeom prst="rect">
            <a:avLst/>
          </a:prstGeom>
        </p:spPr>
        <p:txBody>
          <a:bodyPr vert="horz" lIns="370332" tIns="185166" rIns="370332" bIns="185166" rtlCol="0" anchor="ctr"/>
          <a:lstStyle>
            <a:lvl1pPr algn="ctr" defTabSz="3702765" eaLnBrk="1" fontAlgn="auto" hangingPunct="1">
              <a:spcBef>
                <a:spcPts val="0"/>
              </a:spcBef>
              <a:spcAft>
                <a:spcPts val="0"/>
              </a:spcAft>
              <a:defRPr sz="4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BB7AA3-5E07-B8AD-EF95-82ECA3FEF6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20363" y="40041513"/>
            <a:ext cx="7558087" cy="2300287"/>
          </a:xfrm>
          <a:prstGeom prst="rect">
            <a:avLst/>
          </a:prstGeom>
        </p:spPr>
        <p:txBody>
          <a:bodyPr vert="horz" wrap="square" lIns="370332" tIns="185166" rIns="370332" bIns="18516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0E0A205-4D44-CA42-8F84-68A3271A8792}" type="slidenum">
              <a:rPr lang="pt-BR" altLang="en-US"/>
              <a:pPr>
                <a:defRPr/>
              </a:pPr>
              <a:t>‹#›</a:t>
            </a:fld>
            <a:endParaRPr lang="pt-B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7" r:id="rId7"/>
    <p:sldLayoutId id="2147484003" r:id="rId8"/>
    <p:sldLayoutId id="2147484004" r:id="rId9"/>
    <p:sldLayoutId id="2147484005" r:id="rId10"/>
    <p:sldLayoutId id="2147484006" r:id="rId11"/>
  </p:sldLayoutIdLst>
  <p:txStyles>
    <p:titleStyle>
      <a:lvl1pPr algn="ctr" defTabSz="3698875" rtl="0" eaLnBrk="0" fontAlgn="base" hangingPunct="0">
        <a:spcBef>
          <a:spcPct val="0"/>
        </a:spcBef>
        <a:spcAft>
          <a:spcPct val="0"/>
        </a:spcAft>
        <a:defRPr sz="17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698875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pitchFamily="34" charset="0"/>
        </a:defRPr>
      </a:lvl2pPr>
      <a:lvl3pPr algn="ctr" defTabSz="3698875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pitchFamily="34" charset="0"/>
        </a:defRPr>
      </a:lvl3pPr>
      <a:lvl4pPr algn="ctr" defTabSz="3698875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pitchFamily="34" charset="0"/>
        </a:defRPr>
      </a:lvl4pPr>
      <a:lvl5pPr algn="ctr" defTabSz="3698875" rtl="0" eaLnBrk="0" fontAlgn="base" hangingPunct="0">
        <a:spcBef>
          <a:spcPct val="0"/>
        </a:spcBef>
        <a:spcAft>
          <a:spcPct val="0"/>
        </a:spcAft>
        <a:defRPr sz="17600">
          <a:solidFill>
            <a:schemeClr val="tx1"/>
          </a:solidFill>
          <a:latin typeface="Calibri" pitchFamily="34" charset="0"/>
        </a:defRPr>
      </a:lvl5pPr>
      <a:lvl6pPr marL="457132" algn="ctr" defTabSz="3701494" rtl="0" fontAlgn="base">
        <a:spcBef>
          <a:spcPct val="0"/>
        </a:spcBef>
        <a:spcAft>
          <a:spcPct val="0"/>
        </a:spcAft>
        <a:defRPr sz="17798">
          <a:solidFill>
            <a:schemeClr val="tx1"/>
          </a:solidFill>
          <a:latin typeface="Calibri" pitchFamily="34" charset="0"/>
        </a:defRPr>
      </a:lvl6pPr>
      <a:lvl7pPr marL="914263" algn="ctr" defTabSz="3701494" rtl="0" fontAlgn="base">
        <a:spcBef>
          <a:spcPct val="0"/>
        </a:spcBef>
        <a:spcAft>
          <a:spcPct val="0"/>
        </a:spcAft>
        <a:defRPr sz="17798">
          <a:solidFill>
            <a:schemeClr val="tx1"/>
          </a:solidFill>
          <a:latin typeface="Calibri" pitchFamily="34" charset="0"/>
        </a:defRPr>
      </a:lvl7pPr>
      <a:lvl8pPr marL="1371395" algn="ctr" defTabSz="3701494" rtl="0" fontAlgn="base">
        <a:spcBef>
          <a:spcPct val="0"/>
        </a:spcBef>
        <a:spcAft>
          <a:spcPct val="0"/>
        </a:spcAft>
        <a:defRPr sz="17798">
          <a:solidFill>
            <a:schemeClr val="tx1"/>
          </a:solidFill>
          <a:latin typeface="Calibri" pitchFamily="34" charset="0"/>
        </a:defRPr>
      </a:lvl8pPr>
      <a:lvl9pPr marL="1828526" algn="ctr" defTabSz="3701494" rtl="0" fontAlgn="base">
        <a:spcBef>
          <a:spcPct val="0"/>
        </a:spcBef>
        <a:spcAft>
          <a:spcPct val="0"/>
        </a:spcAft>
        <a:defRPr sz="17798">
          <a:solidFill>
            <a:schemeClr val="tx1"/>
          </a:solidFill>
          <a:latin typeface="Calibri" pitchFamily="34" charset="0"/>
        </a:defRPr>
      </a:lvl9pPr>
    </p:titleStyle>
    <p:bodyStyle>
      <a:lvl1pPr marL="1384300" indent="-1384300" algn="l" defTabSz="3698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900" kern="1200">
          <a:solidFill>
            <a:schemeClr val="tx1"/>
          </a:solidFill>
          <a:latin typeface="+mn-lt"/>
          <a:ea typeface="+mn-ea"/>
          <a:cs typeface="+mn-cs"/>
        </a:defRPr>
      </a:lvl1pPr>
      <a:lvl2pPr marL="3005138" indent="-1154113" algn="l" defTabSz="3698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100" kern="1200">
          <a:solidFill>
            <a:schemeClr val="tx1"/>
          </a:solidFill>
          <a:latin typeface="+mn-lt"/>
          <a:ea typeface="+mn-ea"/>
          <a:cs typeface="+mn-cs"/>
        </a:defRPr>
      </a:lvl2pPr>
      <a:lvl3pPr marL="4625975" indent="-922338" algn="l" defTabSz="3698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7000" indent="-922338" algn="l" defTabSz="3698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328025" indent="-922338" algn="l" defTabSz="36988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182603" indent="-925692" algn="l" defTabSz="3702765" rtl="0" eaLnBrk="1" latinLnBrk="0" hangingPunct="1">
        <a:spcBef>
          <a:spcPct val="20000"/>
        </a:spcBef>
        <a:buFont typeface="Arial" pitchFamily="34" charset="0"/>
        <a:buChar char="•"/>
        <a:defRPr sz="8099" kern="1200">
          <a:solidFill>
            <a:schemeClr val="tx1"/>
          </a:solidFill>
          <a:latin typeface="+mn-lt"/>
          <a:ea typeface="+mn-ea"/>
          <a:cs typeface="+mn-cs"/>
        </a:defRPr>
      </a:lvl6pPr>
      <a:lvl7pPr marL="12033984" indent="-925692" algn="l" defTabSz="3702765" rtl="0" eaLnBrk="1" latinLnBrk="0" hangingPunct="1">
        <a:spcBef>
          <a:spcPct val="20000"/>
        </a:spcBef>
        <a:buFont typeface="Arial" pitchFamily="34" charset="0"/>
        <a:buChar char="•"/>
        <a:defRPr sz="8099" kern="1200">
          <a:solidFill>
            <a:schemeClr val="tx1"/>
          </a:solidFill>
          <a:latin typeface="+mn-lt"/>
          <a:ea typeface="+mn-ea"/>
          <a:cs typeface="+mn-cs"/>
        </a:defRPr>
      </a:lvl7pPr>
      <a:lvl8pPr marL="13885366" indent="-925692" algn="l" defTabSz="3702765" rtl="0" eaLnBrk="1" latinLnBrk="0" hangingPunct="1">
        <a:spcBef>
          <a:spcPct val="20000"/>
        </a:spcBef>
        <a:buFont typeface="Arial" pitchFamily="34" charset="0"/>
        <a:buChar char="•"/>
        <a:defRPr sz="8099" kern="1200">
          <a:solidFill>
            <a:schemeClr val="tx1"/>
          </a:solidFill>
          <a:latin typeface="+mn-lt"/>
          <a:ea typeface="+mn-ea"/>
          <a:cs typeface="+mn-cs"/>
        </a:defRPr>
      </a:lvl8pPr>
      <a:lvl9pPr marL="15736749" indent="-925692" algn="l" defTabSz="3702765" rtl="0" eaLnBrk="1" latinLnBrk="0" hangingPunct="1">
        <a:spcBef>
          <a:spcPct val="20000"/>
        </a:spcBef>
        <a:buFont typeface="Arial" pitchFamily="34" charset="0"/>
        <a:buChar char="•"/>
        <a:defRPr sz="80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1pPr>
      <a:lvl2pPr marL="1851383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2pPr>
      <a:lvl3pPr marL="3702765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3pPr>
      <a:lvl4pPr marL="5554146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4pPr>
      <a:lvl5pPr marL="7405528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5pPr>
      <a:lvl6pPr marL="9256911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6pPr>
      <a:lvl7pPr marL="11108293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7pPr>
      <a:lvl8pPr marL="12959676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8pPr>
      <a:lvl9pPr marL="14811059" algn="l" defTabSz="3702765" rtl="0" eaLnBrk="1" latinLnBrk="0" hangingPunct="1">
        <a:defRPr sz="72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5">
            <a:extLst>
              <a:ext uri="{FF2B5EF4-FFF2-40B4-BE49-F238E27FC236}">
                <a16:creationId xmlns:a16="http://schemas.microsoft.com/office/drawing/2014/main" id="{0DA92A86-7142-9691-9B6A-481457374D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3477" y="5389913"/>
            <a:ext cx="12326649" cy="1133475"/>
          </a:xfrm>
          <a:prstGeom prst="rect">
            <a:avLst/>
          </a:prstGeom>
          <a:noFill/>
          <a:ln>
            <a:noFill/>
          </a:ln>
        </p:spPr>
        <p:txBody>
          <a:bodyPr lIns="81251" tIns="40628" rIns="81251" bIns="40628"/>
          <a:lstStyle>
            <a:lvl1pPr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en-US" sz="5999" b="1" dirty="0">
                <a:solidFill>
                  <a:srgbClr val="212D62"/>
                </a:solidFill>
              </a:rPr>
              <a:t>[ TITLE OF YOUR ABSTRACT ]</a:t>
            </a: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F2C3435C-786E-29E7-6420-212218A24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6789" y="7037738"/>
            <a:ext cx="14774921" cy="2255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1251" tIns="40628" rIns="81251" bIns="40628"/>
          <a:lstStyle>
            <a:lvl1pPr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t-BR" altLang="en-US" sz="4000" b="1" dirty="0" err="1"/>
              <a:t>Author</a:t>
            </a:r>
            <a:r>
              <a:rPr lang="pt-BR" altLang="en-US" sz="4000" b="1" dirty="0"/>
              <a:t> One</a:t>
            </a:r>
            <a:r>
              <a:rPr lang="pt-BR" altLang="en-US" sz="4000" b="1" baseline="30000" dirty="0"/>
              <a:t>1</a:t>
            </a:r>
            <a:r>
              <a:rPr lang="pt-BR" altLang="en-US" sz="4000" b="1" dirty="0"/>
              <a:t>,</a:t>
            </a:r>
            <a:r>
              <a:rPr lang="pt-BR" altLang="en-US" sz="4000" b="1" baseline="30000" dirty="0"/>
              <a:t> </a:t>
            </a:r>
            <a:r>
              <a:rPr lang="pt-BR" altLang="en-US" sz="4000" b="1" dirty="0" err="1"/>
              <a:t>Author</a:t>
            </a:r>
            <a:r>
              <a:rPr lang="pt-BR" altLang="en-US" sz="4000" b="1" dirty="0"/>
              <a:t> Two</a:t>
            </a:r>
            <a:r>
              <a:rPr lang="pt-BR" altLang="en-US" sz="4000" b="1" baseline="30000" dirty="0"/>
              <a:t>1</a:t>
            </a:r>
            <a:r>
              <a:rPr lang="pt-BR" altLang="en-US" sz="4000" b="1" dirty="0"/>
              <a:t>, </a:t>
            </a:r>
            <a:r>
              <a:rPr lang="pt-BR" altLang="en-US" sz="4000" b="1" dirty="0" err="1"/>
              <a:t>Author</a:t>
            </a:r>
            <a:r>
              <a:rPr lang="pt-BR" altLang="en-US" sz="4000" b="1" dirty="0"/>
              <a:t> Three</a:t>
            </a:r>
            <a:r>
              <a:rPr lang="pt-BR" altLang="en-US" sz="4000" b="1" baseline="30000" dirty="0"/>
              <a:t>2</a:t>
            </a:r>
            <a:r>
              <a:rPr lang="pt-BR" altLang="en-US" sz="4000" b="1" dirty="0"/>
              <a:t>, </a:t>
            </a:r>
            <a:r>
              <a:rPr lang="pt-BR" altLang="en-US" sz="4000" b="1" dirty="0" err="1"/>
              <a:t>Author</a:t>
            </a:r>
            <a:r>
              <a:rPr lang="pt-BR" altLang="en-US" sz="4000" b="1" dirty="0"/>
              <a:t> Four</a:t>
            </a:r>
            <a:r>
              <a:rPr lang="pt-BR" altLang="en-US" sz="4000" b="1" baseline="30000" dirty="0"/>
              <a:t>3</a:t>
            </a:r>
            <a:endParaRPr lang="pt-BR" altLang="en-US" sz="4000" b="1" dirty="0"/>
          </a:p>
          <a:p>
            <a:pPr algn="ctr" eaLnBrk="1" hangingPunct="1">
              <a:lnSpc>
                <a:spcPct val="150000"/>
              </a:lnSpc>
            </a:pPr>
            <a:r>
              <a:rPr lang="pt-BR" altLang="en-US" sz="3000" dirty="0"/>
              <a:t>1 </a:t>
            </a:r>
            <a:r>
              <a:rPr lang="pt-BR" altLang="en-US" sz="3200" dirty="0"/>
              <a:t>affiliation</a:t>
            </a:r>
            <a:r>
              <a:rPr lang="pt-BR" altLang="en-US" sz="3000" dirty="0"/>
              <a:t>; 2 </a:t>
            </a:r>
            <a:r>
              <a:rPr lang="pt-BR" altLang="en-US" sz="3200" dirty="0"/>
              <a:t>affiliation</a:t>
            </a:r>
            <a:r>
              <a:rPr lang="pt-BR" altLang="en-US" sz="3000" dirty="0"/>
              <a:t>; 3 </a:t>
            </a:r>
            <a:r>
              <a:rPr lang="pt-BR" altLang="en-US" sz="3200" dirty="0"/>
              <a:t>affiliation</a:t>
            </a:r>
            <a:r>
              <a:rPr lang="pt-BR" altLang="en-US" sz="3000" dirty="0"/>
              <a:t> 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en-US" sz="3000" dirty="0" err="1"/>
              <a:t>Corresponding</a:t>
            </a:r>
            <a:r>
              <a:rPr lang="pt-BR" altLang="en-US" sz="3000" dirty="0"/>
              <a:t> </a:t>
            </a:r>
            <a:r>
              <a:rPr lang="pt-BR" altLang="en-US" sz="3000" dirty="0" err="1"/>
              <a:t>author</a:t>
            </a:r>
            <a:r>
              <a:rPr lang="pt-BR" altLang="en-US" sz="3000" dirty="0"/>
              <a:t>: [ EMAIL HERE ] </a:t>
            </a:r>
            <a:endParaRPr lang="en-US" altLang="en-US" sz="3000" dirty="0"/>
          </a:p>
        </p:txBody>
      </p:sp>
      <p:sp>
        <p:nvSpPr>
          <p:cNvPr id="3078" name="Text Box 15">
            <a:extLst>
              <a:ext uri="{FF2B5EF4-FFF2-40B4-BE49-F238E27FC236}">
                <a16:creationId xmlns:a16="http://schemas.microsoft.com/office/drawing/2014/main" id="{8EE543B5-6015-53A7-CFC1-4D01C2B53B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487" y="13535819"/>
            <a:ext cx="12598400" cy="928688"/>
          </a:xfrm>
          <a:prstGeom prst="rect">
            <a:avLst/>
          </a:prstGeom>
          <a:noFill/>
          <a:ln>
            <a:noFill/>
          </a:ln>
        </p:spPr>
        <p:txBody>
          <a:bodyPr lIns="96738" tIns="48370" rIns="96738" bIns="48370">
            <a:spAutoFit/>
          </a:bodyPr>
          <a:lstStyle>
            <a:lvl1pPr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en-US" sz="5399" b="1" dirty="0">
                <a:solidFill>
                  <a:srgbClr val="202D62"/>
                </a:solidFill>
              </a:rPr>
              <a:t>Introduction</a:t>
            </a:r>
            <a:endParaRPr lang="pt-BR" altLang="en-US" sz="4000" dirty="0">
              <a:solidFill>
                <a:srgbClr val="202D62"/>
              </a:solidFill>
            </a:endParaRPr>
          </a:p>
        </p:txBody>
      </p:sp>
      <p:sp>
        <p:nvSpPr>
          <p:cNvPr id="3079" name="Text Box 15">
            <a:extLst>
              <a:ext uri="{FF2B5EF4-FFF2-40B4-BE49-F238E27FC236}">
                <a16:creationId xmlns:a16="http://schemas.microsoft.com/office/drawing/2014/main" id="{084A56BC-626E-26B3-D782-B69BB2D1D1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487" y="20411282"/>
            <a:ext cx="14100175" cy="928687"/>
          </a:xfrm>
          <a:prstGeom prst="rect">
            <a:avLst/>
          </a:prstGeom>
          <a:noFill/>
          <a:ln>
            <a:noFill/>
          </a:ln>
        </p:spPr>
        <p:txBody>
          <a:bodyPr lIns="96738" tIns="48370" rIns="96738" bIns="48370">
            <a:spAutoFit/>
          </a:bodyPr>
          <a:lstStyle>
            <a:lvl1pPr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en-US" sz="5399" b="1" dirty="0">
                <a:solidFill>
                  <a:srgbClr val="212D62"/>
                </a:solidFill>
              </a:rPr>
              <a:t>Results and Discussion</a:t>
            </a:r>
          </a:p>
        </p:txBody>
      </p:sp>
      <p:sp>
        <p:nvSpPr>
          <p:cNvPr id="3084" name="Text Box 15">
            <a:extLst>
              <a:ext uri="{FF2B5EF4-FFF2-40B4-BE49-F238E27FC236}">
                <a16:creationId xmlns:a16="http://schemas.microsoft.com/office/drawing/2014/main" id="{DF14B62E-E640-57BA-9EA8-F6309DCD90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16925132"/>
            <a:ext cx="12598400" cy="928687"/>
          </a:xfrm>
          <a:prstGeom prst="rect">
            <a:avLst/>
          </a:prstGeom>
          <a:noFill/>
          <a:ln>
            <a:noFill/>
          </a:ln>
        </p:spPr>
        <p:txBody>
          <a:bodyPr lIns="96738" tIns="48370" rIns="96738" bIns="48370">
            <a:spAutoFit/>
          </a:bodyPr>
          <a:lstStyle>
            <a:lvl1pPr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en-US" sz="5399" b="1" dirty="0">
                <a:solidFill>
                  <a:srgbClr val="212D62"/>
                </a:solidFill>
              </a:rPr>
              <a:t>Materials and Methods</a:t>
            </a:r>
          </a:p>
        </p:txBody>
      </p:sp>
      <p:cxnSp>
        <p:nvCxnSpPr>
          <p:cNvPr id="26" name="Straight Connector 4">
            <a:extLst>
              <a:ext uri="{FF2B5EF4-FFF2-40B4-BE49-F238E27FC236}">
                <a16:creationId xmlns:a16="http://schemas.microsoft.com/office/drawing/2014/main" id="{B5C54BB7-0E04-683C-5937-1380F7478B5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52538" y="9646991"/>
            <a:ext cx="29894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4104" name="AutoShape 76" descr="Cursos da PUCPR Online: #FilhosDaPUCPR - Eventum">
            <a:extLst>
              <a:ext uri="{FF2B5EF4-FFF2-40B4-BE49-F238E27FC236}">
                <a16:creationId xmlns:a16="http://schemas.microsoft.com/office/drawing/2014/main" id="{24955BC1-78D0-6A65-3635-342485D50F7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49250" y="-5556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05" name="AutoShape 78" descr="Cursos da PUCPR Online: #FilhosDaPUCPR - Eventum">
            <a:extLst>
              <a:ext uri="{FF2B5EF4-FFF2-40B4-BE49-F238E27FC236}">
                <a16:creationId xmlns:a16="http://schemas.microsoft.com/office/drawing/2014/main" id="{3D782A33-66C5-D82F-3984-D4F1C71091D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01650" y="-4032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06" name="AutoShape 80" descr="Cursos da PUCPR Online: #FilhosDaPUCPR - Eventum">
            <a:extLst>
              <a:ext uri="{FF2B5EF4-FFF2-40B4-BE49-F238E27FC236}">
                <a16:creationId xmlns:a16="http://schemas.microsoft.com/office/drawing/2014/main" id="{3AE0D984-F1C0-2836-AB8F-BD5D66C03C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4050" y="-2508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107" name="AutoShape 82" descr="Cursos da PUCPR Online: #FilhosDaPUCPR - Eventum">
            <a:extLst>
              <a:ext uri="{FF2B5EF4-FFF2-40B4-BE49-F238E27FC236}">
                <a16:creationId xmlns:a16="http://schemas.microsoft.com/office/drawing/2014/main" id="{B9B5E3CD-5254-5E13-EBEC-E659AE16427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806450" y="-984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3702050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5" name="Text Box 15">
            <a:extLst>
              <a:ext uri="{FF2B5EF4-FFF2-40B4-BE49-F238E27FC236}">
                <a16:creationId xmlns:a16="http://schemas.microsoft.com/office/drawing/2014/main" id="{4884E2FD-92BF-8437-523B-4ACAFF7E0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22778244"/>
            <a:ext cx="14100175" cy="927100"/>
          </a:xfrm>
          <a:prstGeom prst="rect">
            <a:avLst/>
          </a:prstGeom>
          <a:noFill/>
          <a:ln>
            <a:noFill/>
          </a:ln>
        </p:spPr>
        <p:txBody>
          <a:bodyPr lIns="96738" tIns="48370" rIns="96738" bIns="48370">
            <a:spAutoFit/>
          </a:bodyPr>
          <a:lstStyle>
            <a:lvl1pPr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en-US" sz="5399" b="1" dirty="0">
                <a:solidFill>
                  <a:srgbClr val="212D62"/>
                </a:solidFill>
              </a:rPr>
              <a:t>Conclusion</a:t>
            </a:r>
          </a:p>
        </p:txBody>
      </p:sp>
      <p:sp>
        <p:nvSpPr>
          <p:cNvPr id="6" name="Text Box 15">
            <a:extLst>
              <a:ext uri="{FF2B5EF4-FFF2-40B4-BE49-F238E27FC236}">
                <a16:creationId xmlns:a16="http://schemas.microsoft.com/office/drawing/2014/main" id="{EAAEBDF6-0747-80A5-B6AD-06F5122A81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487" y="24202232"/>
            <a:ext cx="14100175" cy="928687"/>
          </a:xfrm>
          <a:prstGeom prst="rect">
            <a:avLst/>
          </a:prstGeom>
          <a:noFill/>
          <a:ln>
            <a:noFill/>
          </a:ln>
        </p:spPr>
        <p:txBody>
          <a:bodyPr lIns="96738" tIns="48370" rIns="96738" bIns="48370">
            <a:spAutoFit/>
          </a:bodyPr>
          <a:lstStyle>
            <a:lvl1pPr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5475" eaLnBrk="0" hangingPunct="0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5475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en-US" sz="5399" b="1" dirty="0">
                <a:solidFill>
                  <a:srgbClr val="212D62"/>
                </a:solidFill>
              </a:rPr>
              <a:t>References and funding</a:t>
            </a:r>
          </a:p>
        </p:txBody>
      </p:sp>
      <p:sp>
        <p:nvSpPr>
          <p:cNvPr id="4115" name="TextBox 6">
            <a:extLst>
              <a:ext uri="{FF2B5EF4-FFF2-40B4-BE49-F238E27FC236}">
                <a16:creationId xmlns:a16="http://schemas.microsoft.com/office/drawing/2014/main" id="{561B5F52-BE57-7CE6-1B8E-34BE4F74B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1837" y="11056938"/>
            <a:ext cx="18235613" cy="230793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pt-BR" altLang="en-US" sz="4799" b="1" dirty="0">
                <a:solidFill>
                  <a:srgbClr val="FF0000"/>
                </a:solidFill>
              </a:rPr>
              <a:t>Template is not mandatory and sections and headings can </a:t>
            </a:r>
            <a:r>
              <a:rPr lang="pt-BR" altLang="en-US" sz="4799" b="1" dirty="0" err="1">
                <a:solidFill>
                  <a:srgbClr val="FF0000"/>
                </a:solidFill>
              </a:rPr>
              <a:t>be</a:t>
            </a:r>
            <a:r>
              <a:rPr lang="pt-BR" altLang="en-US" sz="4799" b="1" dirty="0">
                <a:solidFill>
                  <a:srgbClr val="FF0000"/>
                </a:solidFill>
              </a:rPr>
              <a:t> </a:t>
            </a:r>
            <a:r>
              <a:rPr lang="pt-BR" altLang="en-US" sz="4799" b="1" dirty="0" err="1">
                <a:solidFill>
                  <a:srgbClr val="FF0000"/>
                </a:solidFill>
              </a:rPr>
              <a:t>renamed</a:t>
            </a:r>
            <a:r>
              <a:rPr lang="pt-BR" altLang="en-US" sz="4799" b="1" dirty="0">
                <a:solidFill>
                  <a:srgbClr val="FF0000"/>
                </a:solidFill>
              </a:rPr>
              <a:t>/deleted and new headings can </a:t>
            </a:r>
            <a:r>
              <a:rPr lang="pt-BR" altLang="en-US" sz="4799" b="1" dirty="0" err="1">
                <a:solidFill>
                  <a:srgbClr val="FF0000"/>
                </a:solidFill>
              </a:rPr>
              <a:t>be</a:t>
            </a:r>
            <a:r>
              <a:rPr lang="pt-BR" altLang="en-US" sz="4799" b="1" dirty="0">
                <a:solidFill>
                  <a:srgbClr val="FF0000"/>
                </a:solidFill>
              </a:rPr>
              <a:t> </a:t>
            </a:r>
            <a:r>
              <a:rPr lang="pt-BR" altLang="en-US" sz="4799" b="1" dirty="0" err="1">
                <a:solidFill>
                  <a:srgbClr val="FF0000"/>
                </a:solidFill>
              </a:rPr>
              <a:t>added</a:t>
            </a:r>
            <a:endParaRPr lang="pt-BR" altLang="en-US" sz="4799" b="1" dirty="0">
              <a:solidFill>
                <a:srgbClr val="FF0000"/>
              </a:solidFill>
            </a:endParaRPr>
          </a:p>
          <a:p>
            <a:pPr marL="685800" indent="-685800">
              <a:buFont typeface="Arial" panose="020B0604020202020204" pitchFamily="34" charset="0"/>
              <a:buChar char="•"/>
              <a:defRPr/>
            </a:pPr>
            <a:r>
              <a:rPr lang="pt-BR" altLang="en-US" sz="4799" b="1" dirty="0" err="1">
                <a:solidFill>
                  <a:srgbClr val="FF0000"/>
                </a:solidFill>
              </a:rPr>
              <a:t>You</a:t>
            </a:r>
            <a:r>
              <a:rPr lang="pt-BR" altLang="en-US" sz="4799" b="1" dirty="0">
                <a:solidFill>
                  <a:srgbClr val="FF0000"/>
                </a:solidFill>
              </a:rPr>
              <a:t> do </a:t>
            </a:r>
            <a:r>
              <a:rPr lang="pt-BR" altLang="en-US" sz="4799" b="1" dirty="0" err="1">
                <a:solidFill>
                  <a:srgbClr val="FF0000"/>
                </a:solidFill>
              </a:rPr>
              <a:t>not</a:t>
            </a:r>
            <a:r>
              <a:rPr lang="pt-BR" altLang="en-US" sz="4799" b="1" dirty="0">
                <a:solidFill>
                  <a:srgbClr val="FF0000"/>
                </a:solidFill>
              </a:rPr>
              <a:t> </a:t>
            </a:r>
            <a:r>
              <a:rPr lang="pt-BR" altLang="en-US" sz="4799" b="1" dirty="0" err="1">
                <a:solidFill>
                  <a:srgbClr val="FF0000"/>
                </a:solidFill>
              </a:rPr>
              <a:t>need</a:t>
            </a:r>
            <a:r>
              <a:rPr lang="pt-BR" altLang="en-US" sz="4799" b="1" dirty="0">
                <a:solidFill>
                  <a:srgbClr val="FF0000"/>
                </a:solidFill>
              </a:rPr>
              <a:t> </a:t>
            </a:r>
            <a:r>
              <a:rPr lang="pt-BR" altLang="en-US" sz="4799" b="1" dirty="0" err="1">
                <a:solidFill>
                  <a:srgbClr val="FF0000"/>
                </a:solidFill>
              </a:rPr>
              <a:t>to</a:t>
            </a:r>
            <a:r>
              <a:rPr lang="pt-BR" altLang="en-US" sz="4799" b="1" dirty="0">
                <a:solidFill>
                  <a:srgbClr val="FF0000"/>
                </a:solidFill>
              </a:rPr>
              <a:t> </a:t>
            </a:r>
            <a:r>
              <a:rPr lang="pt-BR" altLang="en-US" sz="4799" b="1" dirty="0" err="1">
                <a:solidFill>
                  <a:srgbClr val="FF0000"/>
                </a:solidFill>
              </a:rPr>
              <a:t>provide</a:t>
            </a:r>
            <a:r>
              <a:rPr lang="pt-BR" altLang="en-US" sz="4799" b="1" dirty="0">
                <a:solidFill>
                  <a:srgbClr val="FF0000"/>
                </a:solidFill>
              </a:rPr>
              <a:t> </a:t>
            </a:r>
            <a:r>
              <a:rPr lang="pt-BR" altLang="en-US" sz="4799" b="1" dirty="0" err="1">
                <a:solidFill>
                  <a:srgbClr val="FF0000"/>
                </a:solidFill>
              </a:rPr>
              <a:t>your</a:t>
            </a:r>
            <a:r>
              <a:rPr lang="pt-BR" altLang="en-US" sz="4799" b="1" dirty="0">
                <a:solidFill>
                  <a:srgbClr val="FF0000"/>
                </a:solidFill>
              </a:rPr>
              <a:t> abstract</a:t>
            </a:r>
            <a:endParaRPr lang="en-US" altLang="en-US" sz="4799" b="1" dirty="0">
              <a:solidFill>
                <a:srgbClr val="FF0000"/>
              </a:solidFill>
            </a:endParaRPr>
          </a:p>
        </p:txBody>
      </p:sp>
      <p:sp>
        <p:nvSpPr>
          <p:cNvPr id="4116" name="TextBox 13">
            <a:extLst>
              <a:ext uri="{FF2B5EF4-FFF2-40B4-BE49-F238E27FC236}">
                <a16:creationId xmlns:a16="http://schemas.microsoft.com/office/drawing/2014/main" id="{0D9A750F-1205-4B3E-3B19-91A8AA288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14840744"/>
            <a:ext cx="12598400" cy="15700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pt-BR" altLang="en-US" sz="4799" dirty="0"/>
              <a:t>This section must clearly state the objective of your study.</a:t>
            </a:r>
            <a:endParaRPr lang="en-US" altLang="en-US" sz="4799" dirty="0"/>
          </a:p>
        </p:txBody>
      </p:sp>
      <p:sp>
        <p:nvSpPr>
          <p:cNvPr id="4117" name="TextBox 15">
            <a:extLst>
              <a:ext uri="{FF2B5EF4-FFF2-40B4-BE49-F238E27FC236}">
                <a16:creationId xmlns:a16="http://schemas.microsoft.com/office/drawing/2014/main" id="{AE326E37-F9F7-77C1-7836-BF916D934D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21557457"/>
            <a:ext cx="12598400" cy="8302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altLang="en-US" sz="4799" dirty="0"/>
              <a:t>Graphs are prefered over tables and text.</a:t>
            </a:r>
            <a:endParaRPr lang="en-US" altLang="en-US" sz="4799" dirty="0"/>
          </a:p>
        </p:txBody>
      </p:sp>
      <p:sp>
        <p:nvSpPr>
          <p:cNvPr id="4118" name="TextBox 16">
            <a:extLst>
              <a:ext uri="{FF2B5EF4-FFF2-40B4-BE49-F238E27FC236}">
                <a16:creationId xmlns:a16="http://schemas.microsoft.com/office/drawing/2014/main" id="{3DDC0330-99C0-2899-5286-A74F4B39B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8850" y="18206244"/>
            <a:ext cx="12598400" cy="15700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altLang="en-US" sz="4799" dirty="0"/>
              <a:t>Diagrams, figures and other graphics are prefered over text.</a:t>
            </a:r>
            <a:endParaRPr lang="en-US" altLang="en-US" sz="4799" dirty="0"/>
          </a:p>
        </p:txBody>
      </p:sp>
      <p:sp>
        <p:nvSpPr>
          <p:cNvPr id="4119" name="TextBox 17">
            <a:extLst>
              <a:ext uri="{FF2B5EF4-FFF2-40B4-BE49-F238E27FC236}">
                <a16:creationId xmlns:a16="http://schemas.microsoft.com/office/drawing/2014/main" id="{D62DC70E-7A50-9F09-45CB-475FAF8D5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9487" y="25367457"/>
            <a:ext cx="12598400" cy="8302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pt-BR" altLang="en-US" sz="4799" dirty="0" err="1"/>
              <a:t>Optional</a:t>
            </a:r>
            <a:r>
              <a:rPr lang="pt-BR" altLang="en-US" sz="4799" dirty="0"/>
              <a:t>.</a:t>
            </a:r>
            <a:endParaRPr lang="en-US" altLang="en-US" sz="4799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C7E0886-0F15-5918-EFF7-9D736291496D}"/>
              </a:ext>
            </a:extLst>
          </p:cNvPr>
          <p:cNvSpPr/>
          <p:nvPr/>
        </p:nvSpPr>
        <p:spPr>
          <a:xfrm>
            <a:off x="0" y="23281"/>
            <a:ext cx="32428500" cy="354174"/>
          </a:xfrm>
          <a:prstGeom prst="rect">
            <a:avLst/>
          </a:prstGeom>
          <a:solidFill>
            <a:srgbClr val="212D6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FCC961-646F-98AB-40FF-E802F05235B3}"/>
              </a:ext>
            </a:extLst>
          </p:cNvPr>
          <p:cNvSpPr txBox="1"/>
          <p:nvPr/>
        </p:nvSpPr>
        <p:spPr>
          <a:xfrm>
            <a:off x="501650" y="807971"/>
            <a:ext cx="3554861" cy="4708981"/>
          </a:xfrm>
          <a:prstGeom prst="rect">
            <a:avLst/>
          </a:prstGeom>
          <a:solidFill>
            <a:srgbClr val="EB7A1B"/>
          </a:solidFill>
        </p:spPr>
        <p:txBody>
          <a:bodyPr wrap="square" rtlCol="0">
            <a:spAutoFit/>
          </a:bodyPr>
          <a:lstStyle/>
          <a:p>
            <a:pPr algn="ctr"/>
            <a:endParaRPr lang="en-US" sz="5000" dirty="0"/>
          </a:p>
          <a:p>
            <a:pPr algn="ctr"/>
            <a:r>
              <a:rPr lang="en-US" sz="5000" dirty="0"/>
              <a:t>Picture</a:t>
            </a:r>
          </a:p>
          <a:p>
            <a:pPr algn="ctr"/>
            <a:r>
              <a:rPr lang="en-US" sz="5000" dirty="0"/>
              <a:t>of presenting author</a:t>
            </a:r>
          </a:p>
          <a:p>
            <a:pPr algn="ctr"/>
            <a:endParaRPr lang="en-US" sz="5000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EFC4A006-6FB5-9E12-6522-B6404DDE0F3B}"/>
              </a:ext>
            </a:extLst>
          </p:cNvPr>
          <p:cNvGrpSpPr/>
          <p:nvPr/>
        </p:nvGrpSpPr>
        <p:grpSpPr>
          <a:xfrm>
            <a:off x="9934948" y="738998"/>
            <a:ext cx="12468032" cy="2427273"/>
            <a:chOff x="10150972" y="1600677"/>
            <a:chExt cx="12468032" cy="242727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860F856-6166-DCF0-05E0-ABAB69B595E3}"/>
                </a:ext>
              </a:extLst>
            </p:cNvPr>
            <p:cNvSpPr txBox="1"/>
            <p:nvPr/>
          </p:nvSpPr>
          <p:spPr>
            <a:xfrm>
              <a:off x="10150972" y="1888903"/>
              <a:ext cx="5512941" cy="21390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59</a:t>
              </a:r>
              <a:r>
                <a:rPr lang="en-US" sz="2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Congress of the International Society for Applied Ethology</a:t>
              </a:r>
            </a:p>
            <a:p>
              <a:pPr algn="ctr"/>
              <a:r>
                <a:rPr lang="en-US" b="1" dirty="0">
                  <a:solidFill>
                    <a:srgbClr val="EE770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ISAE 2026</a:t>
              </a:r>
            </a:p>
            <a:p>
              <a:pPr algn="ctr"/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Delhi, India – 10</a:t>
              </a:r>
              <a:r>
                <a:rPr lang="en-US" sz="2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to 14</a:t>
              </a:r>
              <a:r>
                <a:rPr lang="en-US" sz="2000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US" sz="2000" dirty="0">
                  <a:latin typeface="Arial" panose="020B0604020202020204" pitchFamily="34" charset="0"/>
                  <a:cs typeface="Arial" panose="020B0604020202020204" pitchFamily="34" charset="0"/>
                </a:rPr>
                <a:t> August 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D054D7A-72D4-9FB7-836A-D29949E794A3}"/>
                </a:ext>
              </a:extLst>
            </p:cNvPr>
            <p:cNvGrpSpPr/>
            <p:nvPr/>
          </p:nvGrpSpPr>
          <p:grpSpPr>
            <a:xfrm>
              <a:off x="15481870" y="1600677"/>
              <a:ext cx="7137134" cy="2427273"/>
              <a:chOff x="3491345" y="255386"/>
              <a:chExt cx="8618756" cy="2931160"/>
            </a:xfrm>
          </p:grpSpPr>
          <p:pic>
            <p:nvPicPr>
              <p:cNvPr id="14" name="Picture 13" descr="A black background with orange text and animals&#10;&#10;AI-generated content may be incorrect.">
                <a:extLst>
                  <a:ext uri="{FF2B5EF4-FFF2-40B4-BE49-F238E27FC236}">
                    <a16:creationId xmlns:a16="http://schemas.microsoft.com/office/drawing/2014/main" id="{0EB56FA1-FD9E-75C0-0657-8CE921FC45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rcRect l="2866" r="3627" b="9312"/>
              <a:stretch>
                <a:fillRect/>
              </a:stretch>
            </p:blipFill>
            <p:spPr>
              <a:xfrm>
                <a:off x="3491345" y="255386"/>
                <a:ext cx="8618756" cy="2931160"/>
              </a:xfrm>
              <a:prstGeom prst="rect">
                <a:avLst/>
              </a:prstGeom>
            </p:spPr>
          </p:pic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22FDDCC8-5CDF-7650-0FC7-8573756E2A8E}"/>
                  </a:ext>
                </a:extLst>
              </p:cNvPr>
              <p:cNvSpPr/>
              <p:nvPr/>
            </p:nvSpPr>
            <p:spPr>
              <a:xfrm>
                <a:off x="3713841" y="255386"/>
                <a:ext cx="2224950" cy="9665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7BA254A8-061E-ACFE-DF52-8021594949AB}"/>
                  </a:ext>
                </a:extLst>
              </p:cNvPr>
              <p:cNvSpPr/>
              <p:nvPr/>
            </p:nvSpPr>
            <p:spPr>
              <a:xfrm>
                <a:off x="3713839" y="255386"/>
                <a:ext cx="2224951" cy="966569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9" name="Text Box 15">
            <a:extLst>
              <a:ext uri="{FF2B5EF4-FFF2-40B4-BE49-F238E27FC236}">
                <a16:creationId xmlns:a16="http://schemas.microsoft.com/office/drawing/2014/main" id="{195AE6C5-D887-34B4-EC88-470FBD1568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17450" y="766831"/>
            <a:ext cx="7111050" cy="1020540"/>
          </a:xfrm>
          <a:prstGeom prst="rect">
            <a:avLst/>
          </a:prstGeom>
          <a:noFill/>
          <a:ln>
            <a:noFill/>
          </a:ln>
        </p:spPr>
        <p:txBody>
          <a:bodyPr lIns="81251" tIns="40628" rIns="81251" bIns="40628"/>
          <a:lstStyle>
            <a:lvl1pPr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1893888"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1893888" eaLnBrk="0" fontAlgn="base" hangingPunct="0">
              <a:spcBef>
                <a:spcPct val="0"/>
              </a:spcBef>
              <a:spcAft>
                <a:spcPct val="0"/>
              </a:spcAft>
              <a:defRPr sz="7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en-US" sz="5999" b="1" dirty="0">
                <a:solidFill>
                  <a:srgbClr val="212D62"/>
                </a:solidFill>
              </a:rPr>
              <a:t>[ABSTRACT # ]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FF1BBBB-6A5D-C49C-D1DD-5312425EDFB2}"/>
              </a:ext>
            </a:extLst>
          </p:cNvPr>
          <p:cNvSpPr/>
          <p:nvPr/>
        </p:nvSpPr>
        <p:spPr>
          <a:xfrm>
            <a:off x="-1" y="41831119"/>
            <a:ext cx="28811445" cy="1371600"/>
          </a:xfrm>
          <a:prstGeom prst="rect">
            <a:avLst/>
          </a:prstGeom>
          <a:gradFill flip="none" rotWithShape="1">
            <a:gsLst>
              <a:gs pos="20000">
                <a:srgbClr val="212D62"/>
              </a:gs>
              <a:gs pos="100000">
                <a:schemeClr val="bg1"/>
              </a:gs>
              <a:gs pos="60000">
                <a:srgbClr val="EE770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E63EF3A-ADE2-9C1B-D0CC-74C69991F9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11445" y="41831119"/>
            <a:ext cx="3587843" cy="1371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22177130-642f-41d9-9211-74237ad5687d}" enabled="0" method="" siteId="{22177130-642f-41d9-9211-74237ad568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1968</TotalTime>
  <Words>130</Words>
  <Application>Microsoft Macintosh PowerPoint</Application>
  <PresentationFormat>Custom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PowerPoint Presentation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CLIA/CONBEA 2010</dc:creator>
  <cp:lastModifiedBy>Siegford, Janice</cp:lastModifiedBy>
  <cp:revision>124</cp:revision>
  <dcterms:created xsi:type="dcterms:W3CDTF">2009-04-27T20:54:12Z</dcterms:created>
  <dcterms:modified xsi:type="dcterms:W3CDTF">2026-07-06T14:50:04Z</dcterms:modified>
</cp:coreProperties>
</file>